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7" r:id="rId34"/>
    <p:sldId id="288" r:id="rId35"/>
    <p:sldId id="289" r:id="rId36"/>
    <p:sldId id="290" r:id="rId37"/>
    <p:sldId id="291" r:id="rId38"/>
    <p:sldId id="292" r:id="rId39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Franklin Gothic Demi" panose="020B0703020102020204" pitchFamily="34" charset="0"/>
      <p:regular r:id="rId44"/>
      <p:italic r:id="rId45"/>
    </p:embeddedFont>
    <p:embeddedFont>
      <p:font typeface="Futura Std" panose="020B0604020202020204" charset="0"/>
      <p:regular r:id="rId46"/>
    </p:embeddedFont>
    <p:embeddedFont>
      <p:font typeface="Open Sans Bold" panose="020B0604020202020204" charset="0"/>
      <p:regular r:id="rId47"/>
    </p:embeddedFont>
    <p:embeddedFont>
      <p:font typeface="Poppins" panose="00000500000000000000" pitchFamily="2" charset="0"/>
      <p:regular r:id="rId48"/>
      <p:bold r:id="rId49"/>
      <p:italic r:id="rId50"/>
      <p:boldItalic r:id="rId51"/>
    </p:embeddedFont>
    <p:embeddedFont>
      <p:font typeface="Poppins Medium" panose="00000600000000000000" pitchFamily="2" charset="0"/>
      <p:regular r:id="rId52"/>
      <p:italic r:id="rId53"/>
    </p:embeddedFont>
    <p:embeddedFont>
      <p:font typeface="Poppins Semi-Bold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AAB622-CC41-4DCB-810F-A2299B98EC7D}" v="52" dt="2023-10-09T03:58:38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Jenkins" userId="215a44bf-4eb7-4b30-9bb4-c3686de036a3" providerId="ADAL" clId="{9BAAB622-CC41-4DCB-810F-A2299B98EC7D}"/>
    <pc:docChg chg="undo custSel modSld">
      <pc:chgData name="James Jenkins" userId="215a44bf-4eb7-4b30-9bb4-c3686de036a3" providerId="ADAL" clId="{9BAAB622-CC41-4DCB-810F-A2299B98EC7D}" dt="2023-10-09T03:58:38.592" v="80"/>
      <pc:docMkLst>
        <pc:docMk/>
      </pc:docMkLst>
      <pc:sldChg chg="modAnim">
        <pc:chgData name="James Jenkins" userId="215a44bf-4eb7-4b30-9bb4-c3686de036a3" providerId="ADAL" clId="{9BAAB622-CC41-4DCB-810F-A2299B98EC7D}" dt="2023-10-09T03:46:46.696" v="9"/>
        <pc:sldMkLst>
          <pc:docMk/>
          <pc:sldMk cId="0" sldId="258"/>
        </pc:sldMkLst>
      </pc:sldChg>
      <pc:sldChg chg="modAnim">
        <pc:chgData name="James Jenkins" userId="215a44bf-4eb7-4b30-9bb4-c3686de036a3" providerId="ADAL" clId="{9BAAB622-CC41-4DCB-810F-A2299B98EC7D}" dt="2023-10-09T03:46:58.690" v="11"/>
        <pc:sldMkLst>
          <pc:docMk/>
          <pc:sldMk cId="0" sldId="259"/>
        </pc:sldMkLst>
      </pc:sldChg>
      <pc:sldChg chg="modAnim">
        <pc:chgData name="James Jenkins" userId="215a44bf-4eb7-4b30-9bb4-c3686de036a3" providerId="ADAL" clId="{9BAAB622-CC41-4DCB-810F-A2299B98EC7D}" dt="2023-10-09T03:47:22.620" v="13"/>
        <pc:sldMkLst>
          <pc:docMk/>
          <pc:sldMk cId="0" sldId="260"/>
        </pc:sldMkLst>
      </pc:sldChg>
      <pc:sldChg chg="modSp mod">
        <pc:chgData name="James Jenkins" userId="215a44bf-4eb7-4b30-9bb4-c3686de036a3" providerId="ADAL" clId="{9BAAB622-CC41-4DCB-810F-A2299B98EC7D}" dt="2023-10-09T03:48:30.781" v="19" actId="1076"/>
        <pc:sldMkLst>
          <pc:docMk/>
          <pc:sldMk cId="0" sldId="266"/>
        </pc:sldMkLst>
        <pc:spChg chg="mod">
          <ac:chgData name="James Jenkins" userId="215a44bf-4eb7-4b30-9bb4-c3686de036a3" providerId="ADAL" clId="{9BAAB622-CC41-4DCB-810F-A2299B98EC7D}" dt="2023-10-09T03:48:30.781" v="19" actId="1076"/>
          <ac:spMkLst>
            <pc:docMk/>
            <pc:sldMk cId="0" sldId="266"/>
            <ac:spMk id="2" creationId="{00000000-0000-0000-0000-000000000000}"/>
          </ac:spMkLst>
        </pc:spChg>
      </pc:sldChg>
      <pc:sldChg chg="modSp mod">
        <pc:chgData name="James Jenkins" userId="215a44bf-4eb7-4b30-9bb4-c3686de036a3" providerId="ADAL" clId="{9BAAB622-CC41-4DCB-810F-A2299B98EC7D}" dt="2023-10-09T03:48:58.258" v="22" actId="1076"/>
        <pc:sldMkLst>
          <pc:docMk/>
          <pc:sldMk cId="0" sldId="268"/>
        </pc:sldMkLst>
        <pc:spChg chg="mod">
          <ac:chgData name="James Jenkins" userId="215a44bf-4eb7-4b30-9bb4-c3686de036a3" providerId="ADAL" clId="{9BAAB622-CC41-4DCB-810F-A2299B98EC7D}" dt="2023-10-09T03:48:58.258" v="22" actId="1076"/>
          <ac:spMkLst>
            <pc:docMk/>
            <pc:sldMk cId="0" sldId="268"/>
            <ac:spMk id="2" creationId="{00000000-0000-0000-0000-000000000000}"/>
          </ac:spMkLst>
        </pc:spChg>
      </pc:sldChg>
      <pc:sldChg chg="modSp mod">
        <pc:chgData name="James Jenkins" userId="215a44bf-4eb7-4b30-9bb4-c3686de036a3" providerId="ADAL" clId="{9BAAB622-CC41-4DCB-810F-A2299B98EC7D}" dt="2023-10-09T03:49:15.212" v="25" actId="1076"/>
        <pc:sldMkLst>
          <pc:docMk/>
          <pc:sldMk cId="0" sldId="269"/>
        </pc:sldMkLst>
        <pc:spChg chg="mod">
          <ac:chgData name="James Jenkins" userId="215a44bf-4eb7-4b30-9bb4-c3686de036a3" providerId="ADAL" clId="{9BAAB622-CC41-4DCB-810F-A2299B98EC7D}" dt="2023-10-09T03:49:15.212" v="25" actId="1076"/>
          <ac:spMkLst>
            <pc:docMk/>
            <pc:sldMk cId="0" sldId="269"/>
            <ac:spMk id="2" creationId="{00000000-0000-0000-0000-000000000000}"/>
          </ac:spMkLst>
        </pc:spChg>
      </pc:sldChg>
      <pc:sldChg chg="addSp delSp mod modAnim">
        <pc:chgData name="James Jenkins" userId="215a44bf-4eb7-4b30-9bb4-c3686de036a3" providerId="ADAL" clId="{9BAAB622-CC41-4DCB-810F-A2299B98EC7D}" dt="2023-10-09T03:50:58.583" v="36"/>
        <pc:sldMkLst>
          <pc:docMk/>
          <pc:sldMk cId="0" sldId="271"/>
        </pc:sldMkLst>
        <pc:spChg chg="add del">
          <ac:chgData name="James Jenkins" userId="215a44bf-4eb7-4b30-9bb4-c3686de036a3" providerId="ADAL" clId="{9BAAB622-CC41-4DCB-810F-A2299B98EC7D}" dt="2023-10-09T03:50:13.844" v="31" actId="22"/>
          <ac:spMkLst>
            <pc:docMk/>
            <pc:sldMk cId="0" sldId="271"/>
            <ac:spMk id="5" creationId="{DD913997-F013-4FDE-87FA-60E5285D11EC}"/>
          </ac:spMkLst>
        </pc:spChg>
      </pc:sldChg>
      <pc:sldChg chg="modSp mod">
        <pc:chgData name="James Jenkins" userId="215a44bf-4eb7-4b30-9bb4-c3686de036a3" providerId="ADAL" clId="{9BAAB622-CC41-4DCB-810F-A2299B98EC7D}" dt="2023-10-09T03:51:29.702" v="38" actId="1076"/>
        <pc:sldMkLst>
          <pc:docMk/>
          <pc:sldMk cId="0" sldId="272"/>
        </pc:sldMkLst>
        <pc:spChg chg="mod">
          <ac:chgData name="James Jenkins" userId="215a44bf-4eb7-4b30-9bb4-c3686de036a3" providerId="ADAL" clId="{9BAAB622-CC41-4DCB-810F-A2299B98EC7D}" dt="2023-10-09T03:51:29.702" v="38" actId="1076"/>
          <ac:spMkLst>
            <pc:docMk/>
            <pc:sldMk cId="0" sldId="272"/>
            <ac:spMk id="2" creationId="{00000000-0000-0000-0000-000000000000}"/>
          </ac:spMkLst>
        </pc:spChg>
      </pc:sldChg>
      <pc:sldChg chg="modAnim">
        <pc:chgData name="James Jenkins" userId="215a44bf-4eb7-4b30-9bb4-c3686de036a3" providerId="ADAL" clId="{9BAAB622-CC41-4DCB-810F-A2299B98EC7D}" dt="2023-10-09T03:52:29.508" v="44"/>
        <pc:sldMkLst>
          <pc:docMk/>
          <pc:sldMk cId="0" sldId="273"/>
        </pc:sldMkLst>
      </pc:sldChg>
      <pc:sldChg chg="modSp mod">
        <pc:chgData name="James Jenkins" userId="215a44bf-4eb7-4b30-9bb4-c3686de036a3" providerId="ADAL" clId="{9BAAB622-CC41-4DCB-810F-A2299B98EC7D}" dt="2023-10-09T03:52:59.324" v="46" actId="1076"/>
        <pc:sldMkLst>
          <pc:docMk/>
          <pc:sldMk cId="0" sldId="275"/>
        </pc:sldMkLst>
        <pc:spChg chg="mod">
          <ac:chgData name="James Jenkins" userId="215a44bf-4eb7-4b30-9bb4-c3686de036a3" providerId="ADAL" clId="{9BAAB622-CC41-4DCB-810F-A2299B98EC7D}" dt="2023-10-09T03:52:59.324" v="46" actId="1076"/>
          <ac:spMkLst>
            <pc:docMk/>
            <pc:sldMk cId="0" sldId="275"/>
            <ac:spMk id="2" creationId="{00000000-0000-0000-0000-000000000000}"/>
          </ac:spMkLst>
        </pc:spChg>
      </pc:sldChg>
      <pc:sldChg chg="modAnim">
        <pc:chgData name="James Jenkins" userId="215a44bf-4eb7-4b30-9bb4-c3686de036a3" providerId="ADAL" clId="{9BAAB622-CC41-4DCB-810F-A2299B98EC7D}" dt="2023-10-09T03:53:14.979" v="48"/>
        <pc:sldMkLst>
          <pc:docMk/>
          <pc:sldMk cId="0" sldId="276"/>
        </pc:sldMkLst>
      </pc:sldChg>
      <pc:sldChg chg="modAnim">
        <pc:chgData name="James Jenkins" userId="215a44bf-4eb7-4b30-9bb4-c3686de036a3" providerId="ADAL" clId="{9BAAB622-CC41-4DCB-810F-A2299B98EC7D}" dt="2023-10-09T03:54:04.124" v="52"/>
        <pc:sldMkLst>
          <pc:docMk/>
          <pc:sldMk cId="0" sldId="277"/>
        </pc:sldMkLst>
      </pc:sldChg>
      <pc:sldChg chg="addSp delSp modSp modAnim">
        <pc:chgData name="James Jenkins" userId="215a44bf-4eb7-4b30-9bb4-c3686de036a3" providerId="ADAL" clId="{9BAAB622-CC41-4DCB-810F-A2299B98EC7D}" dt="2023-10-09T03:56:14.322" v="63"/>
        <pc:sldMkLst>
          <pc:docMk/>
          <pc:sldMk cId="0" sldId="280"/>
        </pc:sldMkLst>
        <pc:spChg chg="mod">
          <ac:chgData name="James Jenkins" userId="215a44bf-4eb7-4b30-9bb4-c3686de036a3" providerId="ADAL" clId="{9BAAB622-CC41-4DCB-810F-A2299B98EC7D}" dt="2023-10-09T03:54:59.592" v="55"/>
          <ac:spMkLst>
            <pc:docMk/>
            <pc:sldMk cId="0" sldId="280"/>
            <ac:spMk id="20" creationId="{C0F788DA-399B-2910-09D4-C9086483BE11}"/>
          </ac:spMkLst>
        </pc:spChg>
        <pc:grpChg chg="add del mod">
          <ac:chgData name="James Jenkins" userId="215a44bf-4eb7-4b30-9bb4-c3686de036a3" providerId="ADAL" clId="{9BAAB622-CC41-4DCB-810F-A2299B98EC7D}" dt="2023-10-09T03:55:01.129" v="56"/>
          <ac:grpSpMkLst>
            <pc:docMk/>
            <pc:sldMk cId="0" sldId="280"/>
            <ac:grpSpMk id="19" creationId="{FCEF61E1-C500-C425-77B2-50D55A9737E6}"/>
          </ac:grpSpMkLst>
        </pc:grpChg>
      </pc:sldChg>
      <pc:sldChg chg="modSp mod modAnim">
        <pc:chgData name="James Jenkins" userId="215a44bf-4eb7-4b30-9bb4-c3686de036a3" providerId="ADAL" clId="{9BAAB622-CC41-4DCB-810F-A2299B98EC7D}" dt="2023-10-09T03:57:21.759" v="69"/>
        <pc:sldMkLst>
          <pc:docMk/>
          <pc:sldMk cId="0" sldId="281"/>
        </pc:sldMkLst>
        <pc:spChg chg="mod">
          <ac:chgData name="James Jenkins" userId="215a44bf-4eb7-4b30-9bb4-c3686de036a3" providerId="ADAL" clId="{9BAAB622-CC41-4DCB-810F-A2299B98EC7D}" dt="2023-10-09T03:56:30.377" v="65" actId="1076"/>
          <ac:spMkLst>
            <pc:docMk/>
            <pc:sldMk cId="0" sldId="281"/>
            <ac:spMk id="2" creationId="{00000000-0000-0000-0000-000000000000}"/>
          </ac:spMkLst>
        </pc:spChg>
        <pc:spChg chg="mod">
          <ac:chgData name="James Jenkins" userId="215a44bf-4eb7-4b30-9bb4-c3686de036a3" providerId="ADAL" clId="{9BAAB622-CC41-4DCB-810F-A2299B98EC7D}" dt="2023-10-09T03:56:48.031" v="66" actId="14100"/>
          <ac:spMkLst>
            <pc:docMk/>
            <pc:sldMk cId="0" sldId="281"/>
            <ac:spMk id="3" creationId="{00000000-0000-0000-0000-000000000000}"/>
          </ac:spMkLst>
        </pc:spChg>
      </pc:sldChg>
      <pc:sldChg chg="modSp mod">
        <pc:chgData name="James Jenkins" userId="215a44bf-4eb7-4b30-9bb4-c3686de036a3" providerId="ADAL" clId="{9BAAB622-CC41-4DCB-810F-A2299B98EC7D}" dt="2023-10-09T03:57:42.883" v="71" actId="1076"/>
        <pc:sldMkLst>
          <pc:docMk/>
          <pc:sldMk cId="0" sldId="288"/>
        </pc:sldMkLst>
        <pc:spChg chg="mod">
          <ac:chgData name="James Jenkins" userId="215a44bf-4eb7-4b30-9bb4-c3686de036a3" providerId="ADAL" clId="{9BAAB622-CC41-4DCB-810F-A2299B98EC7D}" dt="2023-10-09T03:57:42.883" v="71" actId="1076"/>
          <ac:spMkLst>
            <pc:docMk/>
            <pc:sldMk cId="0" sldId="288"/>
            <ac:spMk id="2" creationId="{00000000-0000-0000-0000-000000000000}"/>
          </ac:spMkLst>
        </pc:spChg>
      </pc:sldChg>
      <pc:sldChg chg="modSp mod">
        <pc:chgData name="James Jenkins" userId="215a44bf-4eb7-4b30-9bb4-c3686de036a3" providerId="ADAL" clId="{9BAAB622-CC41-4DCB-810F-A2299B98EC7D}" dt="2023-10-09T03:57:51.190" v="73" actId="1076"/>
        <pc:sldMkLst>
          <pc:docMk/>
          <pc:sldMk cId="0" sldId="289"/>
        </pc:sldMkLst>
        <pc:spChg chg="mod">
          <ac:chgData name="James Jenkins" userId="215a44bf-4eb7-4b30-9bb4-c3686de036a3" providerId="ADAL" clId="{9BAAB622-CC41-4DCB-810F-A2299B98EC7D}" dt="2023-10-09T03:57:51.190" v="73" actId="1076"/>
          <ac:spMkLst>
            <pc:docMk/>
            <pc:sldMk cId="0" sldId="289"/>
            <ac:spMk id="2" creationId="{00000000-0000-0000-0000-000000000000}"/>
          </ac:spMkLst>
        </pc:spChg>
      </pc:sldChg>
      <pc:sldChg chg="modSp mod">
        <pc:chgData name="James Jenkins" userId="215a44bf-4eb7-4b30-9bb4-c3686de036a3" providerId="ADAL" clId="{9BAAB622-CC41-4DCB-810F-A2299B98EC7D}" dt="2023-10-09T03:58:11.200" v="75" actId="1076"/>
        <pc:sldMkLst>
          <pc:docMk/>
          <pc:sldMk cId="0" sldId="290"/>
        </pc:sldMkLst>
        <pc:spChg chg="mod">
          <ac:chgData name="James Jenkins" userId="215a44bf-4eb7-4b30-9bb4-c3686de036a3" providerId="ADAL" clId="{9BAAB622-CC41-4DCB-810F-A2299B98EC7D}" dt="2023-10-09T03:58:11.200" v="75" actId="1076"/>
          <ac:spMkLst>
            <pc:docMk/>
            <pc:sldMk cId="0" sldId="290"/>
            <ac:spMk id="2" creationId="{00000000-0000-0000-0000-000000000000}"/>
          </ac:spMkLst>
        </pc:spChg>
      </pc:sldChg>
      <pc:sldChg chg="modSp mod modAnim">
        <pc:chgData name="James Jenkins" userId="215a44bf-4eb7-4b30-9bb4-c3686de036a3" providerId="ADAL" clId="{9BAAB622-CC41-4DCB-810F-A2299B98EC7D}" dt="2023-10-09T03:58:38.592" v="80"/>
        <pc:sldMkLst>
          <pc:docMk/>
          <pc:sldMk cId="0" sldId="291"/>
        </pc:sldMkLst>
        <pc:spChg chg="mod">
          <ac:chgData name="James Jenkins" userId="215a44bf-4eb7-4b30-9bb4-c3686de036a3" providerId="ADAL" clId="{9BAAB622-CC41-4DCB-810F-A2299B98EC7D}" dt="2023-10-09T03:58:20.409" v="77" actId="1076"/>
          <ac:spMkLst>
            <pc:docMk/>
            <pc:sldMk cId="0" sldId="291"/>
            <ac:spMk id="2" creationId="{00000000-0000-0000-0000-000000000000}"/>
          </ac:spMkLst>
        </pc:spChg>
      </pc:sldChg>
    </pc:docChg>
  </pc:docChgLst>
  <pc:docChgLst>
    <pc:chgData name="James Jenkins" userId="215a44bf-4eb7-4b30-9bb4-c3686de036a3" providerId="ADAL" clId="{33F0C1FE-DF5D-EB4F-B1A7-C210ECF1B6EE}"/>
    <pc:docChg chg="modSld">
      <pc:chgData name="James Jenkins" userId="215a44bf-4eb7-4b30-9bb4-c3686de036a3" providerId="ADAL" clId="{33F0C1FE-DF5D-EB4F-B1A7-C210ECF1B6EE}" dt="2023-10-09T18:59:51.619" v="1" actId="20577"/>
      <pc:docMkLst>
        <pc:docMk/>
      </pc:docMkLst>
      <pc:sldChg chg="modSp">
        <pc:chgData name="James Jenkins" userId="215a44bf-4eb7-4b30-9bb4-c3686de036a3" providerId="ADAL" clId="{33F0C1FE-DF5D-EB4F-B1A7-C210ECF1B6EE}" dt="2023-10-09T18:59:51.619" v="1" actId="20577"/>
        <pc:sldMkLst>
          <pc:docMk/>
          <pc:sldMk cId="0" sldId="256"/>
        </pc:sldMkLst>
        <pc:spChg chg="mod">
          <ac:chgData name="James Jenkins" userId="215a44bf-4eb7-4b30-9bb4-c3686de036a3" providerId="ADAL" clId="{33F0C1FE-DF5D-EB4F-B1A7-C210ECF1B6EE}" dt="2023-10-09T18:59:51.619" v="1" actId="20577"/>
          <ac:spMkLst>
            <pc:docMk/>
            <pc:sldMk cId="0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76914"/>
            <a:ext cx="16230600" cy="336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Franklin Gothic Demi"/>
              </a:rPr>
              <a:t>The ABCs Of Recruiting And Growing Great ISMs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704853" y="7174366"/>
            <a:ext cx="10878294" cy="14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Futura Std"/>
              </a:rPr>
              <a:t>Presented By James B. Jenkins,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Futura Std"/>
              </a:rPr>
              <a:t>CPCU, CIC, CRM</a:t>
            </a:r>
          </a:p>
        </p:txBody>
      </p:sp>
      <p:sp>
        <p:nvSpPr>
          <p:cNvPr id="4" name="AutoShape 4"/>
          <p:cNvSpPr/>
          <p:nvPr/>
        </p:nvSpPr>
        <p:spPr>
          <a:xfrm>
            <a:off x="5897880" y="6090824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88544" y="2639096"/>
            <a:ext cx="11110912" cy="500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“Do you mind if I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ask you a question?”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89970" y="3360420"/>
            <a:ext cx="12108061" cy="336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“How are you currently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handling ________?”</a:t>
            </a: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89993" y="3498306"/>
            <a:ext cx="14108014" cy="3290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“What’s your plan for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when ________ happens?”</a:t>
            </a: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09702" y="3498306"/>
            <a:ext cx="10668596" cy="3290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“How did ________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effect your office?”</a:t>
            </a: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28700"/>
            <a:ext cx="18288000" cy="11315700"/>
          </a:xfrm>
          <a:custGeom>
            <a:avLst/>
            <a:gdLst/>
            <a:ahLst/>
            <a:cxnLst/>
            <a:rect l="l" t="t" r="r" b="b"/>
            <a:pathLst>
              <a:path w="18288000" h="11315700">
                <a:moveTo>
                  <a:pt x="0" y="0"/>
                </a:moveTo>
                <a:lnTo>
                  <a:pt x="18288000" y="0"/>
                </a:lnTo>
                <a:lnTo>
                  <a:pt x="18288000" y="11315700"/>
                </a:lnTo>
                <a:lnTo>
                  <a:pt x="0" y="1131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353" b="-2626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8104" y="1104900"/>
            <a:ext cx="15811791" cy="137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60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Option 1: The Captive Agency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95363" y="3756983"/>
            <a:ext cx="15097274" cy="450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spc="127" dirty="0">
                <a:solidFill>
                  <a:srgbClr val="FFFFFF"/>
                </a:solidFill>
                <a:latin typeface="Franklin Gothic Demi"/>
              </a:rPr>
              <a:t>11.5% Average Commission</a:t>
            </a:r>
          </a:p>
          <a:p>
            <a:pPr algn="ctr">
              <a:lnSpc>
                <a:spcPts val="8959"/>
              </a:lnSpc>
            </a:pPr>
            <a:r>
              <a:rPr lang="en-US" sz="6399" spc="127" dirty="0">
                <a:solidFill>
                  <a:srgbClr val="FFFFFF"/>
                </a:solidFill>
                <a:latin typeface="Franklin Gothic Demi"/>
              </a:rPr>
              <a:t>18% Closing Rate</a:t>
            </a:r>
          </a:p>
          <a:p>
            <a:pPr algn="ctr">
              <a:lnSpc>
                <a:spcPts val="8959"/>
              </a:lnSpc>
            </a:pPr>
            <a:endParaRPr lang="en-US" sz="6399" spc="127" dirty="0">
              <a:solidFill>
                <a:srgbClr val="FFFFFF"/>
              </a:solidFill>
              <a:latin typeface="Franklin Gothic Demi"/>
            </a:endParaRPr>
          </a:p>
          <a:p>
            <a:pPr algn="ctr">
              <a:lnSpc>
                <a:spcPts val="8959"/>
              </a:lnSpc>
            </a:pPr>
            <a:r>
              <a:rPr lang="en-US" sz="6399" spc="127" dirty="0">
                <a:solidFill>
                  <a:srgbClr val="FFFFFF"/>
                </a:solidFill>
                <a:latin typeface="Franklin Gothic Demi"/>
              </a:rPr>
              <a:t>What’s the revenue from 100 prospects?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8696" y="3091688"/>
            <a:ext cx="10930607" cy="4103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9"/>
              </a:lnSpc>
            </a:pPr>
            <a:r>
              <a:rPr lang="en-US" sz="24999" dirty="0">
                <a:solidFill>
                  <a:srgbClr val="FFFFFF"/>
                </a:solidFill>
                <a:latin typeface="Franklin Gothic Demi"/>
              </a:rPr>
              <a:t>$6,264</a:t>
            </a:r>
          </a:p>
        </p:txBody>
      </p:sp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09797" y="1104900"/>
            <a:ext cx="13468405" cy="137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60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Option 2: The IA Agency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95363" y="3756983"/>
            <a:ext cx="15097274" cy="450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spc="127" dirty="0">
                <a:solidFill>
                  <a:srgbClr val="FFFFFF"/>
                </a:solidFill>
                <a:latin typeface="Franklin Gothic Demi"/>
              </a:rPr>
              <a:t>13.6% Average Commission</a:t>
            </a:r>
          </a:p>
          <a:p>
            <a:pPr algn="ctr">
              <a:lnSpc>
                <a:spcPts val="8959"/>
              </a:lnSpc>
            </a:pPr>
            <a:r>
              <a:rPr lang="en-US" sz="6399" spc="127" dirty="0">
                <a:solidFill>
                  <a:srgbClr val="FFFFFF"/>
                </a:solidFill>
                <a:latin typeface="Franklin Gothic Demi"/>
              </a:rPr>
              <a:t>70% Closing Rate</a:t>
            </a:r>
          </a:p>
          <a:p>
            <a:pPr algn="ctr">
              <a:lnSpc>
                <a:spcPts val="8959"/>
              </a:lnSpc>
            </a:pPr>
            <a:endParaRPr lang="en-US" sz="6399" spc="127" dirty="0">
              <a:solidFill>
                <a:srgbClr val="FFFFFF"/>
              </a:solidFill>
              <a:latin typeface="Franklin Gothic Demi"/>
            </a:endParaRPr>
          </a:p>
          <a:p>
            <a:pPr algn="ctr">
              <a:lnSpc>
                <a:spcPts val="8959"/>
              </a:lnSpc>
            </a:pPr>
            <a:r>
              <a:rPr lang="en-US" sz="6399" spc="127" dirty="0">
                <a:solidFill>
                  <a:srgbClr val="FFFFFF"/>
                </a:solidFill>
                <a:latin typeface="Franklin Gothic Demi"/>
              </a:rPr>
              <a:t>What’s the revenue from 100 prospects?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49798" y="2765425"/>
            <a:ext cx="11988403" cy="427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9"/>
              </a:lnSpc>
            </a:pPr>
            <a:r>
              <a:rPr lang="en-US" sz="24999" dirty="0">
                <a:solidFill>
                  <a:srgbClr val="FFFFFF"/>
                </a:solidFill>
                <a:latin typeface="Franklin Gothic Demi"/>
              </a:rPr>
              <a:t>$29,376</a:t>
            </a: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17441" y="-2549659"/>
            <a:ext cx="29122882" cy="16381621"/>
          </a:xfrm>
          <a:custGeom>
            <a:avLst/>
            <a:gdLst/>
            <a:ahLst/>
            <a:cxnLst/>
            <a:rect l="l" t="t" r="r" b="b"/>
            <a:pathLst>
              <a:path w="29122882" h="16381621">
                <a:moveTo>
                  <a:pt x="0" y="0"/>
                </a:moveTo>
                <a:lnTo>
                  <a:pt x="29122882" y="0"/>
                </a:lnTo>
                <a:lnTo>
                  <a:pt x="29122882" y="16381621"/>
                </a:lnTo>
                <a:lnTo>
                  <a:pt x="0" y="16381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6" b="-929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00004" y="3091688"/>
            <a:ext cx="8687991" cy="4103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9"/>
              </a:lnSpc>
            </a:pPr>
            <a:r>
              <a:rPr lang="en-US" sz="24999" dirty="0">
                <a:solidFill>
                  <a:srgbClr val="FFFFFF"/>
                </a:solidFill>
                <a:latin typeface="Franklin Gothic Demi"/>
              </a:rPr>
              <a:t>468%</a:t>
            </a:r>
          </a:p>
        </p:txBody>
      </p: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4524692"/>
            <a:ext cx="8001000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1D428A"/>
                </a:solidFill>
                <a:latin typeface="Franklin Gothic Demi"/>
              </a:rPr>
              <a:t>Loser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91467" y="704850"/>
            <a:ext cx="9105067" cy="854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06"/>
              </a:lnSpc>
            </a:pPr>
            <a:r>
              <a:rPr lang="en-US" sz="16218" dirty="0">
                <a:solidFill>
                  <a:srgbClr val="FFFFFF"/>
                </a:solidFill>
                <a:latin typeface="Franklin Gothic Demi"/>
              </a:rPr>
              <a:t>Principled</a:t>
            </a:r>
          </a:p>
          <a:p>
            <a:pPr algn="ctr">
              <a:lnSpc>
                <a:spcPts val="22706"/>
              </a:lnSpc>
            </a:pPr>
            <a:r>
              <a:rPr lang="en-US" sz="16218" dirty="0">
                <a:solidFill>
                  <a:srgbClr val="FFFFFF"/>
                </a:solidFill>
                <a:latin typeface="Franklin Gothic Demi"/>
              </a:rPr>
              <a:t>Hungry</a:t>
            </a:r>
          </a:p>
          <a:p>
            <a:pPr algn="ctr">
              <a:lnSpc>
                <a:spcPts val="22706"/>
              </a:lnSpc>
            </a:pPr>
            <a:r>
              <a:rPr lang="en-US" sz="16218" dirty="0">
                <a:solidFill>
                  <a:srgbClr val="FFFFFF"/>
                </a:solidFill>
                <a:latin typeface="Franklin Gothic Demi"/>
              </a:rPr>
              <a:t>Smart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92" b="-5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144000" y="2765425"/>
            <a:ext cx="7183993" cy="427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9"/>
              </a:lnSpc>
            </a:pPr>
            <a:r>
              <a:rPr lang="en-US" sz="24999">
                <a:solidFill>
                  <a:srgbClr val="FFFFFF"/>
                </a:solidFill>
                <a:latin typeface="Franklin Gothic Demi"/>
              </a:rPr>
              <a:t>Build</a:t>
            </a: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6" b="-929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7320" y="3886834"/>
            <a:ext cx="3388048" cy="4359851"/>
            <a:chOff x="0" y="0"/>
            <a:chExt cx="3133810" cy="40326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0197C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367528" y="3886834"/>
            <a:ext cx="3388048" cy="4359851"/>
            <a:chOff x="0" y="0"/>
            <a:chExt cx="3133810" cy="40326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0197C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02632" y="3886834"/>
            <a:ext cx="3388048" cy="4359851"/>
            <a:chOff x="0" y="0"/>
            <a:chExt cx="3133810" cy="40326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0197C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32424" y="3886834"/>
            <a:ext cx="3388048" cy="4359851"/>
            <a:chOff x="0" y="0"/>
            <a:chExt cx="3133810" cy="40326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0197C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12371" y="1898841"/>
            <a:ext cx="10863257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Open Sans Bold"/>
              </a:rPr>
              <a:t>RevOps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21039" y="7358247"/>
            <a:ext cx="2715079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Sales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21039" y="4120127"/>
            <a:ext cx="731749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Open Sans Bold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91247" y="7358247"/>
            <a:ext cx="2715079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Operations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91247" y="4120127"/>
            <a:ext cx="731749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Open Sans Bold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26351" y="7358247"/>
            <a:ext cx="2715079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Back Office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34182" y="4120127"/>
            <a:ext cx="731749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Open Sans Bold"/>
              </a:rPr>
              <a:t>04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56143" y="7358247"/>
            <a:ext cx="2715079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Marketing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56143" y="4120127"/>
            <a:ext cx="731749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Open Sans Bold"/>
              </a:rPr>
              <a:t>02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73390" y="647700"/>
            <a:ext cx="5941219" cy="1571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Essentials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628548" y="3391217"/>
            <a:ext cx="11078051" cy="3371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FFFFFF"/>
                </a:solidFill>
                <a:latin typeface="Franklin Gothic Demi"/>
              </a:rPr>
              <a:t>Financial Literacy</a:t>
            </a:r>
          </a:p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FFFFFF"/>
                </a:solidFill>
                <a:latin typeface="Franklin Gothic Demi"/>
              </a:rPr>
              <a:t>SWOT Analysis</a:t>
            </a:r>
          </a:p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FFFFFF"/>
                </a:solidFill>
                <a:latin typeface="Franklin Gothic Demi"/>
              </a:rPr>
              <a:t>Quarterly and Annual Meetings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39058" y="4212907"/>
            <a:ext cx="12409884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The Pro Forma Mindset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6" b="-9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227394" y="2670810"/>
            <a:ext cx="14421740" cy="247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Franklin Gothic Demi"/>
              </a:rPr>
              <a:t>Challenge</a:t>
            </a:r>
          </a:p>
        </p:txBody>
      </p: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6898" y="3360420"/>
            <a:ext cx="11734205" cy="336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Remember What They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Are Missing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800350" y="4039235"/>
            <a:ext cx="12687300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26221D"/>
                </a:solidFill>
                <a:latin typeface="Franklin Gothic Demi"/>
              </a:rPr>
              <a:t>Here’s Where We’re Going Together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75545" y="3360420"/>
            <a:ext cx="14336911" cy="336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Reverse Engineering Goals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From Daily Activities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80681" y="1546717"/>
            <a:ext cx="5578619" cy="7193566"/>
            <a:chOff x="0" y="0"/>
            <a:chExt cx="7438159" cy="959142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5435" r="12864"/>
            <a:stretch>
              <a:fillRect/>
            </a:stretch>
          </p:blipFill>
          <p:spPr>
            <a:xfrm>
              <a:off x="0" y="0"/>
              <a:ext cx="7438159" cy="959142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592673" y="1546717"/>
            <a:ext cx="5578619" cy="7193566"/>
            <a:chOff x="0" y="0"/>
            <a:chExt cx="7438159" cy="959142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0464" r="27834"/>
            <a:stretch>
              <a:fillRect/>
            </a:stretch>
          </p:blipFill>
          <p:spPr>
            <a:xfrm>
              <a:off x="0" y="0"/>
              <a:ext cx="7438159" cy="959142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1537192"/>
            <a:ext cx="4054585" cy="383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8400">
                <a:solidFill>
                  <a:srgbClr val="FFFFFF"/>
                </a:solidFill>
                <a:latin typeface="Franklin Gothic Demi"/>
              </a:rPr>
              <a:t>Growth</a:t>
            </a:r>
          </a:p>
          <a:p>
            <a:pPr>
              <a:lnSpc>
                <a:spcPts val="10080"/>
              </a:lnSpc>
            </a:pPr>
            <a:r>
              <a:rPr lang="en-US" sz="8400">
                <a:solidFill>
                  <a:srgbClr val="FFFFFF"/>
                </a:solidFill>
                <a:latin typeface="Franklin Gothic Demi"/>
              </a:rPr>
              <a:t>VS</a:t>
            </a:r>
          </a:p>
          <a:p>
            <a:pPr>
              <a:lnSpc>
                <a:spcPts val="10080"/>
              </a:lnSpc>
            </a:pPr>
            <a:r>
              <a:rPr lang="en-US" sz="8400">
                <a:solidFill>
                  <a:srgbClr val="FFFFFF"/>
                </a:solidFill>
                <a:latin typeface="Franklin Gothic Demi"/>
              </a:rPr>
              <a:t>Lifestyle</a:t>
            </a:r>
          </a:p>
        </p:txBody>
      </p: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91209" y="3460432"/>
            <a:ext cx="13705582" cy="3366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“What are you focused on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improving this quarter?”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83495" y="3460432"/>
            <a:ext cx="13321010" cy="3366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“What new ideas are you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testing this month?”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25961" y="2607945"/>
            <a:ext cx="12436078" cy="5071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“What changes are you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making from lessons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learned last quarter?”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50645" y="2607945"/>
            <a:ext cx="5586710" cy="5071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Attract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Build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 Gothic Demi"/>
              </a:rPr>
              <a:t>Challenge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153547"/>
          </a:xfrm>
          <a:custGeom>
            <a:avLst/>
            <a:gdLst/>
            <a:ahLst/>
            <a:cxnLst/>
            <a:rect l="l" t="t" r="r" b="b"/>
            <a:pathLst>
              <a:path w="18288000" h="3153547">
                <a:moveTo>
                  <a:pt x="0" y="0"/>
                </a:moveTo>
                <a:lnTo>
                  <a:pt x="18288000" y="0"/>
                </a:lnTo>
                <a:lnTo>
                  <a:pt x="18288000" y="3153547"/>
                </a:lnTo>
                <a:lnTo>
                  <a:pt x="0" y="3153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90115" y="225981"/>
            <a:ext cx="2598191" cy="2598725"/>
            <a:chOff x="0" y="0"/>
            <a:chExt cx="3464255" cy="34649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4306" cy="3464941"/>
            </a:xfrm>
            <a:custGeom>
              <a:avLst/>
              <a:gdLst/>
              <a:ahLst/>
              <a:cxnLst/>
              <a:rect l="l" t="t" r="r" b="b"/>
              <a:pathLst>
                <a:path w="3464306" h="3464941">
                  <a:moveTo>
                    <a:pt x="1732534" y="0"/>
                  </a:moveTo>
                  <a:cubicBezTo>
                    <a:pt x="775716" y="0"/>
                    <a:pt x="0" y="775716"/>
                    <a:pt x="0" y="1732534"/>
                  </a:cubicBezTo>
                  <a:cubicBezTo>
                    <a:pt x="0" y="2689352"/>
                    <a:pt x="775716" y="3464941"/>
                    <a:pt x="1732534" y="3464941"/>
                  </a:cubicBezTo>
                  <a:cubicBezTo>
                    <a:pt x="2672588" y="3464941"/>
                    <a:pt x="3437763" y="2716276"/>
                    <a:pt x="3464306" y="1782699"/>
                  </a:cubicBezTo>
                  <a:lnTo>
                    <a:pt x="3464306" y="1782699"/>
                  </a:lnTo>
                  <a:lnTo>
                    <a:pt x="3464306" y="1682242"/>
                  </a:lnTo>
                  <a:lnTo>
                    <a:pt x="3464306" y="1682242"/>
                  </a:lnTo>
                  <a:cubicBezTo>
                    <a:pt x="3437636" y="748665"/>
                    <a:pt x="2672461" y="0"/>
                    <a:pt x="1732534" y="0"/>
                  </a:cubicBezTo>
                  <a:close/>
                </a:path>
              </a:pathLst>
            </a:custGeom>
            <a:blipFill>
              <a:blip r:embed="rId4"/>
              <a:stretch>
                <a:fillRect l="-20" r="1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751856" y="4855483"/>
            <a:ext cx="6637649" cy="1838325"/>
          </a:xfrm>
          <a:custGeom>
            <a:avLst/>
            <a:gdLst/>
            <a:ahLst/>
            <a:cxnLst/>
            <a:rect l="l" t="t" r="r" b="b"/>
            <a:pathLst>
              <a:path w="6637649" h="1838325">
                <a:moveTo>
                  <a:pt x="0" y="0"/>
                </a:moveTo>
                <a:lnTo>
                  <a:pt x="6637648" y="0"/>
                </a:lnTo>
                <a:lnTo>
                  <a:pt x="6637648" y="1838325"/>
                </a:lnTo>
                <a:lnTo>
                  <a:pt x="0" y="1838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93" t="-4422" b="-28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05254" y="4100436"/>
            <a:ext cx="6261078" cy="5680072"/>
          </a:xfrm>
          <a:custGeom>
            <a:avLst/>
            <a:gdLst/>
            <a:ahLst/>
            <a:cxnLst/>
            <a:rect l="l" t="t" r="r" b="b"/>
            <a:pathLst>
              <a:path w="6261078" h="5680072">
                <a:moveTo>
                  <a:pt x="0" y="0"/>
                </a:moveTo>
                <a:lnTo>
                  <a:pt x="6261077" y="0"/>
                </a:lnTo>
                <a:lnTo>
                  <a:pt x="6261077" y="5680072"/>
                </a:lnTo>
                <a:lnTo>
                  <a:pt x="0" y="5680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62607" y="9135599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0" y="0"/>
                </a:moveTo>
                <a:lnTo>
                  <a:pt x="581025" y="0"/>
                </a:lnTo>
                <a:lnTo>
                  <a:pt x="581025" y="581025"/>
                </a:lnTo>
                <a:lnTo>
                  <a:pt x="0" y="581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890780" y="8346319"/>
            <a:ext cx="438150" cy="438150"/>
          </a:xfrm>
          <a:custGeom>
            <a:avLst/>
            <a:gdLst/>
            <a:ahLst/>
            <a:cxnLst/>
            <a:rect l="l" t="t" r="r" b="b"/>
            <a:pathLst>
              <a:path w="438150" h="438150">
                <a:moveTo>
                  <a:pt x="0" y="0"/>
                </a:moveTo>
                <a:lnTo>
                  <a:pt x="438150" y="0"/>
                </a:lnTo>
                <a:lnTo>
                  <a:pt x="43815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89434" y="4493981"/>
            <a:ext cx="4895850" cy="4895850"/>
          </a:xfrm>
          <a:custGeom>
            <a:avLst/>
            <a:gdLst/>
            <a:ahLst/>
            <a:cxnLst/>
            <a:rect l="l" t="t" r="r" b="b"/>
            <a:pathLst>
              <a:path w="4895850" h="4895850">
                <a:moveTo>
                  <a:pt x="0" y="0"/>
                </a:moveTo>
                <a:lnTo>
                  <a:pt x="4895850" y="0"/>
                </a:lnTo>
                <a:lnTo>
                  <a:pt x="4895850" y="4895850"/>
                </a:lnTo>
                <a:lnTo>
                  <a:pt x="0" y="48958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14502" y="3310690"/>
            <a:ext cx="5662498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spc="27" dirty="0">
                <a:solidFill>
                  <a:srgbClr val="1D428A"/>
                </a:solidFill>
                <a:latin typeface="Poppins Medium"/>
              </a:rPr>
              <a:t>1.</a:t>
            </a:r>
            <a:r>
              <a:rPr lang="en-US" sz="4500" spc="27" dirty="0">
                <a:solidFill>
                  <a:srgbClr val="1D428A"/>
                </a:solidFill>
                <a:latin typeface="Poppins Semi-Bold"/>
              </a:rPr>
              <a:t>Scan this QR code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20911" y="3316976"/>
            <a:ext cx="909829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1D428A"/>
                </a:solidFill>
                <a:latin typeface="Poppins Semi-Bold"/>
              </a:rPr>
              <a:t>2. Enter this code on the screen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05139" y="7500423"/>
            <a:ext cx="392989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Poppins Semi-Bold"/>
              </a:rPr>
              <a:t>Let's stay in touch!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57645" y="1081783"/>
            <a:ext cx="7788145" cy="88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FDFDFD"/>
                </a:solidFill>
                <a:latin typeface="Franklin Gothic Demi"/>
              </a:rPr>
              <a:t>GIVE FEEDBACK TO JAMES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22464" y="8086496"/>
            <a:ext cx="3454927" cy="164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2968">
                <a:solidFill>
                  <a:srgbClr val="000000"/>
                </a:solidFill>
                <a:latin typeface="Poppins"/>
              </a:rPr>
              <a:t>@riskwell @thejamesjenkins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66808" y="5428050"/>
            <a:ext cx="1006488" cy="656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Franklin Gothic Demi"/>
              </a:rPr>
              <a:t>SIAA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5" b="-9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235783" y="1921644"/>
            <a:ext cx="7769304" cy="247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spc="576" dirty="0">
                <a:solidFill>
                  <a:srgbClr val="FFFFFF"/>
                </a:solidFill>
                <a:latin typeface="Franklin Gothic Demi"/>
              </a:rPr>
              <a:t>ATTRACT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44762" cy="10287000"/>
          </a:xfrm>
          <a:custGeom>
            <a:avLst/>
            <a:gdLst/>
            <a:ahLst/>
            <a:cxnLst/>
            <a:rect l="l" t="t" r="r" b="b"/>
            <a:pathLst>
              <a:path w="18744762" h="10287000">
                <a:moveTo>
                  <a:pt x="0" y="0"/>
                </a:moveTo>
                <a:lnTo>
                  <a:pt x="18744762" y="0"/>
                </a:lnTo>
                <a:lnTo>
                  <a:pt x="187447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33" r="-24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36676" y="1143000"/>
            <a:ext cx="12814647" cy="1874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356"/>
              </a:lnSpc>
            </a:pPr>
            <a:r>
              <a:rPr lang="en-US" sz="13051" dirty="0">
                <a:solidFill>
                  <a:srgbClr val="54585A"/>
                </a:solidFill>
                <a:latin typeface="Franklin Gothic Demi"/>
              </a:rPr>
              <a:t>The Herd Is Safe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09591" y="8710930"/>
            <a:ext cx="3783211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Franklin Gothic Demi"/>
              </a:rPr>
              <a:t>Credit: Lucasfilm LTD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8710930"/>
            <a:ext cx="3783211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Franklin Gothic Demi"/>
              </a:rPr>
              <a:t>Credit: Lucasfilm LTD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F18065A3037543BB8A0976B14F9035" ma:contentTypeVersion="5" ma:contentTypeDescription="Create a new document." ma:contentTypeScope="" ma:versionID="cb5c9711c0657bf346517e3e85fb0602">
  <xsd:schema xmlns:xsd="http://www.w3.org/2001/XMLSchema" xmlns:xs="http://www.w3.org/2001/XMLSchema" xmlns:p="http://schemas.microsoft.com/office/2006/metadata/properties" xmlns:ns2="5e89d79d-32e5-472a-863f-596cc9e293a2" targetNamespace="http://schemas.microsoft.com/office/2006/metadata/properties" ma:root="true" ma:fieldsID="918ec8ffd2504322af2666a2239cea01" ns2:_="">
    <xsd:import namespace="5e89d79d-32e5-472a-863f-596cc9e293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9d79d-32e5-472a-863f-596cc9e29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B08E8A-9975-4BD3-B87A-DD2FBE66967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5e89d79d-32e5-472a-863f-596cc9e293a2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C6B72D-4B27-4EF1-A58C-0A93AFAC47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227</Words>
  <Application>Microsoft Office PowerPoint</Application>
  <PresentationFormat>Custom</PresentationFormat>
  <Paragraphs>72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Franklin Gothic Demi</vt:lpstr>
      <vt:lpstr>Arial</vt:lpstr>
      <vt:lpstr>Calibri</vt:lpstr>
      <vt:lpstr>Futura Std</vt:lpstr>
      <vt:lpstr>Open Sans Bold</vt:lpstr>
      <vt:lpstr>Poppins</vt:lpstr>
      <vt:lpstr>Poppins Medium</vt:lpstr>
      <vt:lpstr>Poppins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ABCs Of Recruiting And Growing Great ISMs</dc:title>
  <cp:lastModifiedBy>James Jenkins</cp:lastModifiedBy>
  <cp:revision>3</cp:revision>
  <dcterms:created xsi:type="dcterms:W3CDTF">2006-08-16T00:00:00Z</dcterms:created>
  <dcterms:modified xsi:type="dcterms:W3CDTF">2023-10-10T03:06:41Z</dcterms:modified>
  <dc:identifier>DAFrnpaAPYA</dc:identifier>
</cp:coreProperties>
</file>